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644a36e87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644a36e87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720751" y="1552712"/>
            <a:ext cx="7702500" cy="181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411638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 title="Logo XXVIII Mostra Científica - pn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76200"/>
            <a:ext cx="1174275" cy="1112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 title="Logo Fapesc vertical cor 1 - PNG (1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09811" y="171948"/>
            <a:ext cx="668905" cy="714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title="Logotipo Uniplac PNG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34025" y="198178"/>
            <a:ext cx="711656" cy="71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1058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765900"/>
            <a:ext cx="8520600" cy="30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4" title="Logo Fapesc vertical cor 1 - PNG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92744" y="171948"/>
            <a:ext cx="485981" cy="518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 title="Logotipo Uniplac PN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83800" y="171946"/>
            <a:ext cx="517041" cy="518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 title="Logo XXVIII Mostra Científica - png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34400" y="93976"/>
            <a:ext cx="712548" cy="674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